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ar-IQ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ar-IQ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ar-IQ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F4F30-119A-4778-ABAD-B5CF89E326CB}" type="datetimeFigureOut">
              <a:rPr lang="ar-IQ" smtClean="0"/>
              <a:t>17/05/1444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88208-DA02-4537-9ED8-13AEFA6D73F6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63965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IQ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IQ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F4F30-119A-4778-ABAD-B5CF89E326CB}" type="datetimeFigureOut">
              <a:rPr lang="ar-IQ" smtClean="0"/>
              <a:t>17/05/1444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88208-DA02-4537-9ED8-13AEFA6D73F6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28757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ar-IQ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F4F30-119A-4778-ABAD-B5CF89E326CB}" type="datetimeFigureOut">
              <a:rPr lang="ar-IQ" smtClean="0"/>
              <a:t>17/05/1444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88208-DA02-4537-9ED8-13AEFA6D73F6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639827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IQ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IQ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IQ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F4F30-119A-4778-ABAD-B5CF89E326CB}" type="datetimeFigureOut">
              <a:rPr lang="ar-IQ" smtClean="0"/>
              <a:t>17/05/1444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88208-DA02-4537-9ED8-13AEFA6D73F6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382330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IQ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IQ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IQ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F4F30-119A-4778-ABAD-B5CF89E326CB}" type="datetimeFigureOut">
              <a:rPr lang="ar-IQ" smtClean="0"/>
              <a:t>17/05/1444</a:t>
            </a:fld>
            <a:endParaRPr lang="ar-IQ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88208-DA02-4537-9ED8-13AEFA6D73F6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985129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IQ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F4F30-119A-4778-ABAD-B5CF89E326CB}" type="datetimeFigureOut">
              <a:rPr lang="ar-IQ" smtClean="0"/>
              <a:t>17/05/1444</a:t>
            </a:fld>
            <a:endParaRPr lang="ar-IQ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88208-DA02-4537-9ED8-13AEFA6D73F6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434575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F4F30-119A-4778-ABAD-B5CF89E326CB}" type="datetimeFigureOut">
              <a:rPr lang="ar-IQ" smtClean="0"/>
              <a:t>17/05/1444</a:t>
            </a:fld>
            <a:endParaRPr lang="ar-IQ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88208-DA02-4537-9ED8-13AEFA6D73F6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404764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ar-IQ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IQ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F4F30-119A-4778-ABAD-B5CF89E326CB}" type="datetimeFigureOut">
              <a:rPr lang="ar-IQ" smtClean="0"/>
              <a:t>17/05/1444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88208-DA02-4537-9ED8-13AEFA6D73F6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030322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ar-IQ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IQ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F4F30-119A-4778-ABAD-B5CF89E326CB}" type="datetimeFigureOut">
              <a:rPr lang="ar-IQ" smtClean="0"/>
              <a:t>17/05/1444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88208-DA02-4537-9ED8-13AEFA6D73F6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452465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IQ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IQ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F4F30-119A-4778-ABAD-B5CF89E326CB}" type="datetimeFigureOut">
              <a:rPr lang="ar-IQ" smtClean="0"/>
              <a:t>17/05/1444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88208-DA02-4537-9ED8-13AEFA6D73F6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572856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IQ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IQ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F4F30-119A-4778-ABAD-B5CF89E326CB}" type="datetimeFigureOut">
              <a:rPr lang="ar-IQ" smtClean="0"/>
              <a:t>17/05/1444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88208-DA02-4537-9ED8-13AEFA6D73F6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27325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IQ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IQ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DF4F30-119A-4778-ABAD-B5CF89E326CB}" type="datetimeFigureOut">
              <a:rPr lang="ar-IQ" smtClean="0"/>
              <a:t>17/05/1444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88208-DA02-4537-9ED8-13AEFA6D73F6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4160414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IQ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939082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4471721" y="391885"/>
            <a:ext cx="7426036" cy="80341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IQ" sz="3200" dirty="0" smtClean="0"/>
              <a:t>جامعة الفرات الاوسط التقنية – المعهد التقني في السماوة</a:t>
            </a:r>
            <a:endParaRPr lang="en-US" sz="3200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6572994" y="1588392"/>
            <a:ext cx="5223163" cy="7001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IQ" sz="3200" dirty="0" smtClean="0"/>
              <a:t>قسم: تكنلوجيا المعلومات والاتصالات 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3418775" y="2788721"/>
            <a:ext cx="51400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IQ" sz="3200" dirty="0" smtClean="0"/>
              <a:t>المادة : </a:t>
            </a:r>
            <a:r>
              <a:rPr lang="ar-IQ" sz="3200" dirty="0" smtClean="0"/>
              <a:t>الرقمية</a:t>
            </a:r>
            <a:endParaRPr lang="ar-IQ" sz="3200" dirty="0" smtClean="0"/>
          </a:p>
          <a:p>
            <a:pPr algn="r" rtl="1"/>
            <a:r>
              <a:rPr lang="ar-IQ" sz="3200" dirty="0" smtClean="0"/>
              <a:t>المحاضرة الاولى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2989285" y="4259027"/>
            <a:ext cx="55695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IQ" sz="3600" dirty="0" smtClean="0"/>
              <a:t>استاذ المادة</a:t>
            </a:r>
          </a:p>
          <a:p>
            <a:pPr algn="r" rtl="1"/>
            <a:r>
              <a:rPr lang="ar-IQ" sz="3600" dirty="0" smtClean="0"/>
              <a:t>م.م يقظان محمود حسين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27819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Number system</a:t>
            </a:r>
            <a:endParaRPr lang="ar-IQ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61574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It is a technique used in representing numbers in the computer system architecture, the digital computer represents all kinds of data and information in binary numbers.</a:t>
            </a:r>
            <a:endParaRPr lang="ar-IQ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442" y="2825750"/>
            <a:ext cx="6272389" cy="403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357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342" y="420915"/>
            <a:ext cx="10515600" cy="1219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Computer architecture supports following number systems</a:t>
            </a:r>
            <a:endParaRPr lang="ar-IQ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75342" y="1965552"/>
            <a:ext cx="6331858" cy="229643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/>
              <a:t>1- Binary Number System (Base 2).</a:t>
            </a:r>
            <a:br>
              <a:rPr lang="en-US" dirty="0" smtClean="0"/>
            </a:br>
            <a:r>
              <a:rPr lang="en-US" dirty="0" smtClean="0"/>
              <a:t>2- Octal Number System (Base 8).</a:t>
            </a:r>
            <a:br>
              <a:rPr lang="en-US" dirty="0" smtClean="0"/>
            </a:br>
            <a:r>
              <a:rPr lang="en-US" dirty="0" smtClean="0"/>
              <a:t>3- Decimal Number System (Base 10).</a:t>
            </a:r>
            <a:br>
              <a:rPr lang="en-US" dirty="0" smtClean="0"/>
            </a:br>
            <a:r>
              <a:rPr lang="en-US" dirty="0" smtClean="0"/>
              <a:t>4- Hexadecimal Number System (Base 16).</a:t>
            </a:r>
            <a:endParaRPr lang="ar-IQ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857" y="3107191"/>
            <a:ext cx="5225143" cy="375080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171" y="3747264"/>
            <a:ext cx="4220029" cy="2704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927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7248" y="786945"/>
            <a:ext cx="9588553" cy="525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82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61603" y="365125"/>
            <a:ext cx="8178505" cy="43513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3577" y="4559526"/>
            <a:ext cx="6244845" cy="2298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198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97027" y="365125"/>
            <a:ext cx="7597946" cy="43513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1028" y="4181085"/>
            <a:ext cx="8044543" cy="2676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597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1698" y="1027906"/>
            <a:ext cx="8087116" cy="43513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5558" y="1930399"/>
            <a:ext cx="2469470" cy="4455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388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667658"/>
            <a:ext cx="8178505" cy="35527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173" y="4522903"/>
            <a:ext cx="8934450" cy="212407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327423" y="4522903"/>
            <a:ext cx="1727200" cy="6151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hexadecimal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766467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32842" y="1347220"/>
            <a:ext cx="8787734" cy="4748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931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72293" y="1221469"/>
            <a:ext cx="8447413" cy="4860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696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6115" y="1690688"/>
            <a:ext cx="9276121" cy="485094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7543" y="3178630"/>
            <a:ext cx="5239657" cy="3418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960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0557" y="1690688"/>
            <a:ext cx="5936343" cy="44595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10905" y="1744776"/>
            <a:ext cx="6106947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390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9084" y="2139440"/>
            <a:ext cx="4662287" cy="37606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3201" y="1690688"/>
            <a:ext cx="6908800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263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02388" y="1825625"/>
            <a:ext cx="938722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267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8142" y="1260133"/>
            <a:ext cx="9082769" cy="4835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256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0231" y="1219541"/>
            <a:ext cx="8157483" cy="530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082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27200" y="1156899"/>
            <a:ext cx="8428037" cy="5159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92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70</Words>
  <Application>Microsoft Office PowerPoint</Application>
  <PresentationFormat>Widescreen</PresentationFormat>
  <Paragraphs>11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Office Theme</vt:lpstr>
      <vt:lpstr>PowerPoint Presentation</vt:lpstr>
      <vt:lpstr>Number system</vt:lpstr>
      <vt:lpstr>Computer architecture supports following number systems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SACC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9</cp:revision>
  <dcterms:created xsi:type="dcterms:W3CDTF">2022-12-10T19:10:18Z</dcterms:created>
  <dcterms:modified xsi:type="dcterms:W3CDTF">2022-12-10T20:11:54Z</dcterms:modified>
</cp:coreProperties>
</file>